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12"/>
  </p:notesMasterIdLst>
  <p:sldIdLst>
    <p:sldId id="256" r:id="rId2"/>
    <p:sldId id="257" r:id="rId3"/>
    <p:sldId id="261" r:id="rId4"/>
    <p:sldId id="260" r:id="rId5"/>
    <p:sldId id="262" r:id="rId6"/>
    <p:sldId id="263" r:id="rId7"/>
    <p:sldId id="264" r:id="rId8"/>
    <p:sldId id="265" r:id="rId9"/>
    <p:sldId id="26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77819-80A6-4064-A674-396A0A34743F}" type="datetimeFigureOut">
              <a:rPr lang="fr-FR" smtClean="0"/>
              <a:t>02/02/2018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F219B1-1AE6-4918-9C70-CED98142D0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36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075994F-2C3D-4DA5-BBF5-BDFB5E82AB4A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0365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1DB6C-32C9-41BF-A691-D67253413C44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466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9BD8-2F70-43F7-ACEC-5ACF7DDBCF3C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873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76057-51A4-4F80-8CD3-FC0B952FEBEE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6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380DF-096E-4CBC-9245-30F51E65A634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9686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948D5-C2CF-46E7-8888-495B0FAA269D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89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3E04-27E7-4BAE-ACC3-3BE03B8F6CC2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42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4D55-9942-4084-9BAD-94AF3695C949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3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0D74C-5E19-41CD-B5CC-C1A791251553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2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DAFF-81F1-4100-B6AC-A091423A9F18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6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899AC-5279-4E23-BCEE-B8F6616E04EA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022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E48F33A-E2AB-4905-987C-D6A837D903CE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70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539A65-31EE-4E1A-BA91-EF4D59F0E6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sz="4800" dirty="0"/>
              <a:t>« Smart Cities Europe », La mobilité</a:t>
            </a:r>
            <a:br>
              <a:rPr lang="fr-FR" sz="4800" dirty="0"/>
            </a:br>
            <a:r>
              <a:rPr lang="fr-FR" sz="4800" dirty="0"/>
              <a:t> Le Monde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90A6A51-2BC5-4001-A8C2-558F7F8AE2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TEAM BAD GIRLS</a:t>
            </a:r>
          </a:p>
        </p:txBody>
      </p:sp>
    </p:spTree>
    <p:extLst>
      <p:ext uri="{BB962C8B-B14F-4D97-AF65-F5344CB8AC3E}">
        <p14:creationId xmlns:p14="http://schemas.microsoft.com/office/powerpoint/2010/main" val="673853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FCBF69-B5BF-43EF-910B-2BD1F62A4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Nos possibles partenaires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D2DF076-6B46-4DAF-9DC5-22B16F3E4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436" y="2143141"/>
            <a:ext cx="3698652" cy="128585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1524E62-86FD-47E6-8134-CB7C800D1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34" y="2409991"/>
            <a:ext cx="1393304" cy="16804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9C6A85B-E024-44FA-8066-ECDC44B9E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274" y="1594842"/>
            <a:ext cx="2156911" cy="215691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64CA242-F141-4F1E-A367-E6AC92DA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37025"/>
            <a:ext cx="4409278" cy="186169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DACAD6C-4062-449F-AC9B-27DAEEC0F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1115" y="4269295"/>
            <a:ext cx="3057525" cy="149542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D980B57-41DA-413E-9508-4400043E97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954"/>
          <a:stretch/>
        </p:blipFill>
        <p:spPr>
          <a:xfrm>
            <a:off x="5355053" y="4714291"/>
            <a:ext cx="2649418" cy="206399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27DD787-9657-48E6-BBE3-9EDFC078B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320" y="3751753"/>
            <a:ext cx="3038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10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FE015-ABBF-4E36-AE0C-818859D08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80115" cy="1499616"/>
          </a:xfrm>
        </p:spPr>
        <p:txBody>
          <a:bodyPr/>
          <a:lstStyle/>
          <a:p>
            <a:r>
              <a:rPr lang="fr-FR" dirty="0"/>
              <a:t>Les transports en communs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DA7CA3-B98C-4418-9B89-DE1F34432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793" y="5415040"/>
            <a:ext cx="5175946" cy="132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b="1" dirty="0"/>
              <a:t>En 1 an dans le réseau d'Île-de-France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 3,3 Milliards de voyageurs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/>
              <a:t> 602.4 Millions de ticket à l’unité vendus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405D842-BF7D-4C1D-A44A-4978D44B53BD}"/>
              </a:ext>
            </a:extLst>
          </p:cNvPr>
          <p:cNvSpPr txBox="1"/>
          <p:nvPr/>
        </p:nvSpPr>
        <p:spPr>
          <a:xfrm>
            <a:off x="1024128" y="1922112"/>
            <a:ext cx="4415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Monde </a:t>
            </a:r>
            <a:r>
              <a:rPr lang="fr-FR" dirty="0"/>
              <a:t>souhaiterait promouvoir les meilleurs transformations urbaines afin que les autres villes puissent prendre exemple sur celles-ci et adapter selon leur besoin.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817C05-7AB6-46FB-A493-39DAE9D40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49" y="1880938"/>
            <a:ext cx="6583051" cy="34098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A68097C-F54C-487A-8282-3BEA65C5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2441"/>
            <a:ext cx="5608949" cy="373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97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4CFA0684-4F9B-4E44-8F23-71B737709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684311"/>
            <a:ext cx="7772400" cy="2060713"/>
          </a:xfrm>
        </p:spPr>
        <p:txBody>
          <a:bodyPr>
            <a:noAutofit/>
          </a:bodyPr>
          <a:lstStyle/>
          <a:p>
            <a:r>
              <a:rPr lang="fr-FR" altLang="fr-FR" sz="3600" dirty="0">
                <a:solidFill>
                  <a:srgbClr val="000000"/>
                </a:solidFill>
              </a:rPr>
              <a:t>Comment rendre plus fluide l'utilisation des titres de transport et par la même occasion rendre cette solution plus écologique?</a:t>
            </a:r>
            <a:endParaRPr lang="fr-FR" sz="3600" dirty="0"/>
          </a:p>
        </p:txBody>
      </p:sp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4D0162BE-E6B9-4F58-837E-8C5BB956F98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868" b="21868"/>
          <a:stretch>
            <a:fillRect/>
          </a:stretch>
        </p:blipFill>
        <p:spPr>
          <a:xfrm>
            <a:off x="3048" y="0"/>
            <a:ext cx="12188952" cy="4572000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4E38657-50CD-4B44-8027-8F91C08BE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739" y="5129508"/>
            <a:ext cx="2363557" cy="10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09B954-A16C-48A0-BA77-0E7B5B0BA65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44415" y="4417255"/>
            <a:ext cx="10703169" cy="2440745"/>
          </a:xfrm>
        </p:spPr>
        <p:txBody>
          <a:bodyPr>
            <a:normAutofit/>
          </a:bodyPr>
          <a:lstStyle/>
          <a:p>
            <a:pPr algn="just"/>
            <a:r>
              <a:rPr lang="fr-FR" sz="2000" dirty="0"/>
              <a:t>Dans le but de développer une idée qui pourrait améliorer la condition de déplacement des citoyens, nous proposons de transformer le smartphone de l'usager comme :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fr-FR" sz="2000" dirty="0"/>
              <a:t>plate-forme d'achat afin d’éviter les queues et perte de temps aux bornes automatiques (ou point de services).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fr-FR" sz="2000" dirty="0"/>
              <a:t>titre de transport pour éviter toute pertes de tickets, moins de déchets et donc plus écologique.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fr-FR" sz="2000" dirty="0"/>
              <a:t>proposer un trajet touristique en sélectionnant les lieux à visiter pour avoir des partenariats et faire vivre les petits commerçant, des petits musées, des expositions, etc... (leur faire de la pub).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849A694-286D-4E91-8898-74E6B673F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38"/>
          <a:stretch/>
        </p:blipFill>
        <p:spPr>
          <a:xfrm>
            <a:off x="6748259" y="0"/>
            <a:ext cx="5443742" cy="42625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92A673D-ADE2-43E1-8155-9667376E0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47"/>
          <a:stretch/>
        </p:blipFill>
        <p:spPr>
          <a:xfrm>
            <a:off x="-1" y="0"/>
            <a:ext cx="6748259" cy="42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2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711EA-69D9-468D-ABAF-8DBC7F72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Nos solutions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B3180D-2C5D-4A59-B747-5BC123483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5605" y="2250831"/>
            <a:ext cx="6444174" cy="4021953"/>
          </a:xfrm>
        </p:spPr>
        <p:txBody>
          <a:bodyPr>
            <a:noAutofit/>
          </a:bodyPr>
          <a:lstStyle/>
          <a:p>
            <a:r>
              <a:rPr lang="fr-FR" sz="2000" dirty="0"/>
              <a:t>Notre application permettra aux clients de transport en communs d’avoir une seule application leur permettant de gérer leur billet de transport à l'avance et rapidement. </a:t>
            </a:r>
          </a:p>
          <a:p>
            <a:pPr>
              <a:lnSpc>
                <a:spcPct val="200000"/>
              </a:lnSpc>
            </a:pPr>
            <a:r>
              <a:rPr lang="fr-FR" sz="2000" dirty="0"/>
              <a:t>Les solutions que notre application apportent :</a:t>
            </a:r>
          </a:p>
          <a:p>
            <a:pPr lvl="1"/>
            <a:r>
              <a:rPr lang="fr-FR" sz="2000" dirty="0"/>
              <a:t> Possibilité d’une seule application pour tous les tickets (métro, bus, RER, train, tram, etc…).</a:t>
            </a:r>
          </a:p>
          <a:p>
            <a:pPr lvl="1"/>
            <a:r>
              <a:rPr lang="fr-FR" sz="2000" dirty="0"/>
              <a:t> Le client peut prendre son ticket à l’avance tout en évaluant son trajet</a:t>
            </a:r>
          </a:p>
          <a:p>
            <a:pPr lvl="1"/>
            <a:r>
              <a:rPr lang="fr-FR" sz="2000" dirty="0"/>
              <a:t> Trajet Touristique afin de faire vivre la ville en question.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47164DE-E915-4BA6-8046-BED45FAEE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207" y="942535"/>
            <a:ext cx="5068794" cy="592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0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69C1D447-61E1-4103-8205-67E9BA3072E0}"/>
              </a:ext>
            </a:extLst>
          </p:cNvPr>
          <p:cNvSpPr txBox="1">
            <a:spLocks/>
          </p:cNvSpPr>
          <p:nvPr/>
        </p:nvSpPr>
        <p:spPr>
          <a:xfrm>
            <a:off x="686973" y="5022166"/>
            <a:ext cx="5409028" cy="142083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sz="2000" dirty="0"/>
              <a:t> Moins d’attente aux guichets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 Ecologique car moins de tickets imprimés,</a:t>
            </a:r>
            <a:br>
              <a:rPr lang="fr-FR" sz="2000" dirty="0"/>
            </a:br>
            <a:r>
              <a:rPr lang="fr-FR" sz="2000" dirty="0"/>
              <a:t>validation sans contact.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B79789-8575-428C-B65F-C83F3CF4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58345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ED3BF25-E1C7-4482-9968-4100AF2A3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348" y="3749716"/>
            <a:ext cx="5668653" cy="315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58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740393A-28BA-48CA-9145-7F169061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de l’équipe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92AB0A9-0332-4833-AE3A-87CB480F4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4582" y="2536900"/>
            <a:ext cx="3370334" cy="430888"/>
          </a:xfrm>
        </p:spPr>
        <p:txBody>
          <a:bodyPr/>
          <a:lstStyle/>
          <a:p>
            <a:r>
              <a:rPr lang="fr-FR" dirty="0"/>
              <a:t>2 Développeurs Web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072F27-D773-4ECC-8B46-F36695D08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617017" cy="33415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Le développeur web est </a:t>
            </a:r>
            <a:r>
              <a:rPr lang="fr-FR" sz="2000" b="1" dirty="0"/>
              <a:t>un informaticien</a:t>
            </a:r>
            <a:r>
              <a:rPr lang="fr-FR" sz="2000" dirty="0"/>
              <a:t> qui a pour mission de </a:t>
            </a:r>
            <a:r>
              <a:rPr lang="fr-FR" sz="2000" b="1" dirty="0"/>
              <a:t>réaliser de A à Z un site internet.</a:t>
            </a:r>
          </a:p>
          <a:p>
            <a:pPr marL="0" indent="0">
              <a:buNone/>
            </a:pPr>
            <a:r>
              <a:rPr lang="fr-FR" sz="2000" dirty="0"/>
              <a:t>En s’occupant du </a:t>
            </a:r>
            <a:r>
              <a:rPr lang="fr-FR" sz="2000" b="1" dirty="0"/>
              <a:t>back</a:t>
            </a:r>
            <a:r>
              <a:rPr lang="fr-FR" sz="2000" dirty="0"/>
              <a:t> qui est la partie fonctionnelle et le </a:t>
            </a:r>
            <a:r>
              <a:rPr lang="fr-FR" sz="2000" b="1" dirty="0"/>
              <a:t>front</a:t>
            </a:r>
            <a:r>
              <a:rPr lang="fr-FR" sz="2000" dirty="0"/>
              <a:t> qui est la partie visuelle du site web.</a:t>
            </a:r>
          </a:p>
          <a:p>
            <a:pPr marL="0" indent="0">
              <a:buNone/>
            </a:pPr>
            <a:r>
              <a:rPr lang="fr-FR" sz="2000" dirty="0"/>
              <a:t>On a pour mission de </a:t>
            </a:r>
            <a:r>
              <a:rPr lang="fr-FR" sz="2000" b="1" dirty="0"/>
              <a:t>développer l’application</a:t>
            </a:r>
            <a:r>
              <a:rPr lang="fr-FR" sz="2000" dirty="0"/>
              <a:t> mobile afin de réaliser ce projet.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C4472E1-3167-4B2E-9EA3-6AA1167B52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2498466"/>
            <a:ext cx="3526300" cy="436702"/>
          </a:xfrm>
        </p:spPr>
        <p:txBody>
          <a:bodyPr/>
          <a:lstStyle/>
          <a:p>
            <a:r>
              <a:rPr lang="fr-FR" dirty="0"/>
              <a:t>2 Administrateurs Réseaux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2C71EDC5-E4AB-429E-BC61-1CAD954C8C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967788"/>
            <a:ext cx="4649768" cy="3341572"/>
          </a:xfrm>
        </p:spPr>
        <p:txBody>
          <a:bodyPr>
            <a:normAutofit fontScale="92500"/>
          </a:bodyPr>
          <a:lstStyle/>
          <a:p>
            <a:r>
              <a:rPr lang="fr-FR" dirty="0"/>
              <a:t>Un administrateur systèmes et réseau est </a:t>
            </a:r>
            <a:r>
              <a:rPr lang="fr-FR" b="1" dirty="0"/>
              <a:t>un informaticien </a:t>
            </a:r>
            <a:r>
              <a:rPr lang="fr-FR" dirty="0"/>
              <a:t>qui s'occupe de </a:t>
            </a:r>
            <a:r>
              <a:rPr lang="fr-FR" b="1" dirty="0"/>
              <a:t>gérer des serveurs et des parcs informatique</a:t>
            </a:r>
            <a:r>
              <a:rPr lang="fr-FR" dirty="0"/>
              <a:t>. </a:t>
            </a:r>
          </a:p>
          <a:p>
            <a:r>
              <a:rPr lang="fr-FR" dirty="0"/>
              <a:t>Il peut également faire </a:t>
            </a:r>
            <a:r>
              <a:rPr lang="fr-FR" b="1" dirty="0"/>
              <a:t>héberger les sites </a:t>
            </a:r>
            <a:r>
              <a:rPr lang="fr-FR" dirty="0"/>
              <a:t>et </a:t>
            </a:r>
            <a:r>
              <a:rPr lang="fr-FR" b="1" dirty="0"/>
              <a:t>applications web</a:t>
            </a:r>
            <a:r>
              <a:rPr lang="fr-FR" dirty="0"/>
              <a:t>, mais aussi </a:t>
            </a:r>
            <a:r>
              <a:rPr lang="fr-FR" b="1" dirty="0"/>
              <a:t>les bases de données</a:t>
            </a:r>
            <a:r>
              <a:rPr lang="fr-FR" dirty="0"/>
              <a:t> utilisées par ces derniers sur des serveurs. </a:t>
            </a:r>
          </a:p>
          <a:p>
            <a:r>
              <a:rPr lang="fr-FR" dirty="0"/>
              <a:t>Les serveurs choisit sont en relation avec </a:t>
            </a:r>
            <a:r>
              <a:rPr lang="fr-FR" b="1" dirty="0"/>
              <a:t>les technologies utilisées </a:t>
            </a:r>
            <a:r>
              <a:rPr lang="fr-FR" dirty="0"/>
              <a:t>par les développeurs pour leur applications.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8D7F8E9-45B3-4E58-BFBD-5782FC1F7AC7}"/>
              </a:ext>
            </a:extLst>
          </p:cNvPr>
          <p:cNvSpPr txBox="1"/>
          <p:nvPr/>
        </p:nvSpPr>
        <p:spPr>
          <a:xfrm>
            <a:off x="1024128" y="1904916"/>
            <a:ext cx="9720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Nous sommes une équipe constitué de 4 personnes :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4624079-2035-41F3-B23F-BC16EBA38AE5}"/>
              </a:ext>
            </a:extLst>
          </p:cNvPr>
          <p:cNvCxnSpPr>
            <a:cxnSpLocks/>
          </p:cNvCxnSpPr>
          <p:nvPr/>
        </p:nvCxnSpPr>
        <p:spPr>
          <a:xfrm>
            <a:off x="5884164" y="2391506"/>
            <a:ext cx="0" cy="4283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108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2494EF-F369-4BDB-8416-E44815190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de l’application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984AB8-2149-4157-AE5D-B62D3CD5D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32443" y="3912896"/>
            <a:ext cx="1326430" cy="2386997"/>
          </a:xfrm>
        </p:spPr>
        <p:txBody>
          <a:bodyPr>
            <a:noAutofit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Possibilité </a:t>
            </a:r>
            <a:r>
              <a:rPr lang="fr-FR" sz="1800" b="1" dirty="0">
                <a:solidFill>
                  <a:schemeClr val="tx1"/>
                </a:solidFill>
              </a:rPr>
              <a:t>d’acheter son ticket </a:t>
            </a:r>
            <a:r>
              <a:rPr lang="fr-FR" sz="1800" dirty="0">
                <a:solidFill>
                  <a:schemeClr val="tx1"/>
                </a:solidFill>
              </a:rPr>
              <a:t>avec les horaires des prochains trains ainsi que le prix du ticket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8A1F79F-C02D-447A-9F88-55FD6F4E0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2592" y="3499340"/>
            <a:ext cx="2531112" cy="321411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52A071A-3198-49C5-9B94-5F171D63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023" y="2257424"/>
            <a:ext cx="3645717" cy="4629481"/>
          </a:xfrm>
          <a:prstGeom prst="rect">
            <a:avLst/>
          </a:prstGeom>
        </p:spPr>
      </p:pic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E1C2865A-3D15-4C2C-A253-D55F6B89A109}"/>
              </a:ext>
            </a:extLst>
          </p:cNvPr>
          <p:cNvSpPr txBox="1">
            <a:spLocks/>
          </p:cNvSpPr>
          <p:nvPr/>
        </p:nvSpPr>
        <p:spPr>
          <a:xfrm>
            <a:off x="5718410" y="3037572"/>
            <a:ext cx="1524659" cy="3214110"/>
          </a:xfrm>
          <a:prstGeom prst="rect">
            <a:avLst/>
          </a:prstGeom>
        </p:spPr>
        <p:txBody>
          <a:bodyPr vert="horz" lIns="137160" tIns="45720" rIns="13716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300" b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</a:rPr>
              <a:t>Une fois le ticket acheté, l’application </a:t>
            </a:r>
            <a:r>
              <a:rPr lang="fr-FR" sz="2000" b="1" dirty="0">
                <a:solidFill>
                  <a:schemeClr val="tx1"/>
                </a:solidFill>
              </a:rPr>
              <a:t>affiche le QR code permettant de valider </a:t>
            </a:r>
            <a:r>
              <a:rPr lang="fr-FR" sz="2000" dirty="0">
                <a:solidFill>
                  <a:schemeClr val="tx1"/>
                </a:solidFill>
              </a:rPr>
              <a:t>son billet de transport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EB742A8-EAC7-4555-A29E-E26EFFFBF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825" y="1335024"/>
            <a:ext cx="4412211" cy="5602808"/>
          </a:xfrm>
          <a:prstGeom prst="rect">
            <a:avLst/>
          </a:prstGeom>
        </p:spPr>
      </p:pic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779BA00F-1236-4B3F-8795-56668F1CEA5E}"/>
              </a:ext>
            </a:extLst>
          </p:cNvPr>
          <p:cNvSpPr txBox="1">
            <a:spLocks/>
          </p:cNvSpPr>
          <p:nvPr/>
        </p:nvSpPr>
        <p:spPr>
          <a:xfrm>
            <a:off x="10247101" y="2287412"/>
            <a:ext cx="1691818" cy="3601329"/>
          </a:xfrm>
          <a:prstGeom prst="rect">
            <a:avLst/>
          </a:prstGeom>
        </p:spPr>
        <p:txBody>
          <a:bodyPr vert="horz" lIns="137160" tIns="45720" rIns="13716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300" b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>
                <a:solidFill>
                  <a:schemeClr val="tx1"/>
                </a:solidFill>
              </a:rPr>
              <a:t>Possibilité de </a:t>
            </a:r>
            <a:r>
              <a:rPr lang="fr-FR" sz="2200" b="1" dirty="0">
                <a:solidFill>
                  <a:schemeClr val="tx1"/>
                </a:solidFill>
              </a:rPr>
              <a:t>voir l’historique de ses achats de tickets </a:t>
            </a:r>
            <a:r>
              <a:rPr lang="fr-FR" sz="2200" dirty="0">
                <a:solidFill>
                  <a:schemeClr val="tx1"/>
                </a:solidFill>
              </a:rPr>
              <a:t>(pratique pour les contrôles par les agents)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6659CAEE-F200-4864-BDB0-49ECDC811F60}"/>
              </a:ext>
            </a:extLst>
          </p:cNvPr>
          <p:cNvSpPr txBox="1">
            <a:spLocks/>
          </p:cNvSpPr>
          <p:nvPr/>
        </p:nvSpPr>
        <p:spPr>
          <a:xfrm>
            <a:off x="639292" y="1955684"/>
            <a:ext cx="2519581" cy="430888"/>
          </a:xfrm>
          <a:prstGeom prst="rect">
            <a:avLst/>
          </a:prstGeom>
        </p:spPr>
        <p:txBody>
          <a:bodyPr vert="horz" lIns="137160" tIns="45720" rIns="13716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300" b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Côté journalier :</a:t>
            </a:r>
          </a:p>
        </p:txBody>
      </p:sp>
    </p:spTree>
    <p:extLst>
      <p:ext uri="{BB962C8B-B14F-4D97-AF65-F5344CB8AC3E}">
        <p14:creationId xmlns:p14="http://schemas.microsoft.com/office/powerpoint/2010/main" val="3932365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0E8B60B7-8504-4B01-BECD-4AC9DCB2840A}"/>
              </a:ext>
            </a:extLst>
          </p:cNvPr>
          <p:cNvSpPr txBox="1">
            <a:spLocks/>
          </p:cNvSpPr>
          <p:nvPr/>
        </p:nvSpPr>
        <p:spPr>
          <a:xfrm>
            <a:off x="779969" y="815451"/>
            <a:ext cx="2519581" cy="430888"/>
          </a:xfrm>
          <a:prstGeom prst="rect">
            <a:avLst/>
          </a:prstGeom>
        </p:spPr>
        <p:txBody>
          <a:bodyPr vert="horz" lIns="137160" tIns="45720" rIns="13716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300" b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Côté touristique :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82F8628-22E3-4FB8-A657-B28A44ECE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569" y="1593165"/>
            <a:ext cx="6670625" cy="4498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41EF402F-AB97-45FF-91BC-82E93BF9B4DA}"/>
              </a:ext>
            </a:extLst>
          </p:cNvPr>
          <p:cNvSpPr txBox="1">
            <a:spLocks/>
          </p:cNvSpPr>
          <p:nvPr/>
        </p:nvSpPr>
        <p:spPr>
          <a:xfrm>
            <a:off x="575605" y="1593166"/>
            <a:ext cx="4151140" cy="4449384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Notre application permettra aux touristes empruntant les transports en communs d’avoir une seule application leur permettant de gérer leurs billets. </a:t>
            </a:r>
          </a:p>
          <a:p>
            <a:r>
              <a:rPr lang="fr-FR" sz="2000" dirty="0"/>
              <a:t>Pour ce faire, il sélectionne les monuments, musées, théâtres, etc… afin de déterminer un parcours adapté aux touristes utilisant notre application.</a:t>
            </a:r>
          </a:p>
          <a:p>
            <a:r>
              <a:rPr lang="fr-FR" sz="2000" dirty="0"/>
              <a:t>On pourra démarcher des partenariats potentiels avec les commerçants de la ville cela permettrait aux touristes d’obtenir des réductions sur leurs activités ou sur nos tickets.</a:t>
            </a:r>
          </a:p>
          <a:p>
            <a:pPr>
              <a:lnSpc>
                <a:spcPct val="200000"/>
              </a:lnSpc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130376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égral">
  <a:themeElements>
    <a:clrScheme name="Inté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é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é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1409</TotalTime>
  <Words>443</Words>
  <Application>Microsoft Office PowerPoint</Application>
  <PresentationFormat>Grand écran</PresentationFormat>
  <Paragraphs>40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Arial</vt:lpstr>
      <vt:lpstr>Calibri</vt:lpstr>
      <vt:lpstr>Tw Cen MT</vt:lpstr>
      <vt:lpstr>Tw Cen MT Condensed</vt:lpstr>
      <vt:lpstr>Wingdings</vt:lpstr>
      <vt:lpstr>Wingdings 3</vt:lpstr>
      <vt:lpstr>Intégral</vt:lpstr>
      <vt:lpstr>« Smart Cities Europe », La mobilité  Le Monde</vt:lpstr>
      <vt:lpstr>Les transports en communs</vt:lpstr>
      <vt:lpstr>Comment rendre plus fluide l'utilisation des titres de transport et par la même occasion rendre cette solution plus écologique?</vt:lpstr>
      <vt:lpstr>Présentation PowerPoint</vt:lpstr>
      <vt:lpstr>Nos solutions</vt:lpstr>
      <vt:lpstr>Présentation PowerPoint</vt:lpstr>
      <vt:lpstr>Présentation de l’équipe</vt:lpstr>
      <vt:lpstr>Présentation de l’application</vt:lpstr>
      <vt:lpstr>Présentation PowerPoint</vt:lpstr>
      <vt:lpstr>Nos possibles partenaires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 Smart Cities Europe », Le Monde</dc:title>
  <dc:creator>amandine lesaint</dc:creator>
  <cp:lastModifiedBy>amandine lesaint</cp:lastModifiedBy>
  <cp:revision>42</cp:revision>
  <dcterms:created xsi:type="dcterms:W3CDTF">2018-01-29T14:05:04Z</dcterms:created>
  <dcterms:modified xsi:type="dcterms:W3CDTF">2018-02-02T14:59:01Z</dcterms:modified>
</cp:coreProperties>
</file>